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8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0620-4927-4C57-AE41-7512C71AB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E51C0-A152-4AD6-9ADF-F6B01521B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D1564-FD9F-4959-907A-2757C3F49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852B2-D032-453F-8876-33ABB6A0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6724-3F2C-4C64-A5E2-27696517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3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4251-90E8-4A52-9F45-2672C7DE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8E826-4C9C-47DD-A763-296DFE59E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0C513-23FB-4D13-9059-D4DB4CCE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16064-956A-44EA-BE62-8121897D8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1F770-8E23-42E9-B233-E76CF0D2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47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B34823-FE5A-4DAB-9664-C31AFC90E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A67C5-32BD-46F3-9EE0-CA5324BF6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F4099-0022-49B8-A0E2-E6A75CA3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F5C82-4602-46A5-AB53-6AE74291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D08D5-B217-4AC5-800C-B22472B5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82B3-3687-4044-9C35-233136DE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E6B9-3A67-4799-9B2E-C477AA3F7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2938D-4561-4160-B755-E255A84D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DF9AA-6B27-4AA7-8466-467731D6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F7ED-0ED2-44DE-A6D9-BA4F5A32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9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3F46-D944-48D6-AC5B-B15DD033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28020-6733-4B5F-8FCB-0A20A8631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E9705-852D-4994-A3D1-C1BAF0EB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D4C5D-4DA3-4AAB-829B-236681431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3A167-CAA4-472E-95EA-4ED65ACB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AE92-438E-429E-8DC7-0BB301B9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1E79E-2E7E-42F5-93E0-4E9C28547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814F6-A85D-4F9D-B1B5-5BA7A11BF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E236-4E51-40E9-BE8B-5B24D5FBF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EB552-AEF5-41DA-A0D0-550671771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CECA8-7A9D-402D-994D-C1D8AFB9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63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A80B-DA56-487C-A92E-D89DFE1A7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EB208-EF4A-40FF-9340-F9E1CCDE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5D0DC-F32A-4660-9497-686A73B3D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0B975-7AD9-4F7E-BA79-A5E96507A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3D5B2-DCC1-43DA-B469-CD863BF8D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EB551-8ECE-4EF8-BC8F-61EA4151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8DB30F-0434-4668-80E1-949B8DC76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0CCA3-A389-43A9-8B24-B2A4C0C9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7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D4FF-33BD-4E4C-9521-7B1D4EFF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9214E-2F11-4664-B0ED-6EBCBC1E6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7FBCF-D951-4BB3-BF31-727F8C36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E1439-21B9-485F-8A33-34C8EC24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9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9E2AA7-EC85-42AA-B7D7-15DC102C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B4E72-356A-4221-8F29-50D3E416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C9224-3048-4E11-B780-E1F7D45C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3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353D-FEDC-4B4C-A1EC-FE378A917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236E6-0266-4DF1-B072-E59BBD54E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3CD4A-5E23-49E5-B7F7-710B13F71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23D66-D149-4330-A24F-A242163E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782A7-1763-4BFF-BDE0-F121FF29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C0ED1-C719-4E70-B56C-DF32A963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1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4E62-A1F1-48C2-9216-A5B4A8FD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64A57-F6A0-4D5A-8819-A9CD712CA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09931-B0E6-4052-8227-FE533AEB3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60E68-F47A-44CC-B502-1285B0447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41347-6798-4E20-BBA4-DFC6B9C2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31E4E-B2AF-4EF1-A503-B51E6B3EE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3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E09A0-7E17-449F-8BE2-BC6E268F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5838F-D769-4D89-8325-CD93D4775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CFF42-1A8C-49ED-9778-3B7CF284C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9346D-902E-4943-BA73-8682DD35A5B4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41721-A5FD-4442-96E1-5E473F021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402FF-2CAD-4C9D-B8B3-FE1181843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0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E76B1-2430-4160-BCE3-8B64F3C3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61" y="0"/>
            <a:ext cx="993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2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E16DBB-8DB1-49B5-B399-14EAEC54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133475"/>
            <a:ext cx="99917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AD4302-C98D-4CC5-B55D-E9A417AD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1100137"/>
            <a:ext cx="96107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4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59008E-1B24-4FAA-AAC2-192C9CB6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80987"/>
            <a:ext cx="69342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87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63D432-EFFB-45B1-B0EC-4CD6DB4BD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0" y="235386"/>
            <a:ext cx="4364182" cy="2452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1F3BFA-F650-4157-8039-16FB0933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143" y="3295317"/>
            <a:ext cx="3182719" cy="2889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D1DCF-5A56-45C8-96C7-909233EF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984" y="3981748"/>
            <a:ext cx="3192378" cy="22033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CFC9F-CBD7-4FED-967A-DF5B96A3F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149" y="1461875"/>
            <a:ext cx="3940895" cy="1810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5B21D4-B916-4516-A688-A33EAEE00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81748"/>
            <a:ext cx="4071071" cy="1972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70895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mcgrath</dc:creator>
  <cp:lastModifiedBy>russ mcgrath</cp:lastModifiedBy>
  <cp:revision>3</cp:revision>
  <dcterms:created xsi:type="dcterms:W3CDTF">2021-02-18T17:40:22Z</dcterms:created>
  <dcterms:modified xsi:type="dcterms:W3CDTF">2021-02-18T18:03:33Z</dcterms:modified>
</cp:coreProperties>
</file>